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ouvisející obrázek">
            <a:extLst>
              <a:ext uri="{FF2B5EF4-FFF2-40B4-BE49-F238E27FC236}">
                <a16:creationId xmlns:a16="http://schemas.microsoft.com/office/drawing/2014/main" id="{D09F6AD3-B894-43D3-B8C6-2ACE0BDC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51" y="2203976"/>
            <a:ext cx="1834650" cy="18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elsa ice skates">
            <a:extLst>
              <a:ext uri="{FF2B5EF4-FFF2-40B4-BE49-F238E27FC236}">
                <a16:creationId xmlns:a16="http://schemas.microsoft.com/office/drawing/2014/main" id="{AC316D6C-6624-4A17-A165-2533722A2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941" r="7866" b="4827"/>
          <a:stretch/>
        </p:blipFill>
        <p:spPr bwMode="auto">
          <a:xfrm>
            <a:off x="4800600" y="2066332"/>
            <a:ext cx="1295400" cy="19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visející obrázek">
            <a:extLst>
              <a:ext uri="{FF2B5EF4-FFF2-40B4-BE49-F238E27FC236}">
                <a16:creationId xmlns:a16="http://schemas.microsoft.com/office/drawing/2014/main" id="{6433AF89-8210-4493-8CE1-BDE5B7E8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38" y="762000"/>
            <a:ext cx="953323" cy="13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animals on skates">
            <a:extLst>
              <a:ext uri="{FF2B5EF4-FFF2-40B4-BE49-F238E27FC236}">
                <a16:creationId xmlns:a16="http://schemas.microsoft.com/office/drawing/2014/main" id="{808F7E37-B217-41BD-BD3E-5E3AE46E4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482" r="41009" b="9629"/>
          <a:stretch/>
        </p:blipFill>
        <p:spPr bwMode="auto">
          <a:xfrm>
            <a:off x="3556000" y="4368799"/>
            <a:ext cx="1219200" cy="2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BF185E-7019-4ECD-AC15-A4F32808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200" y="529699"/>
            <a:ext cx="6921500" cy="685801"/>
          </a:xfrm>
        </p:spPr>
        <p:txBody>
          <a:bodyPr>
            <a:noAutofit/>
          </a:bodyPr>
          <a:lstStyle/>
          <a:p>
            <a:r>
              <a:rPr lang="cs-CZ" sz="5500" b="1" dirty="0">
                <a:solidFill>
                  <a:schemeClr val="accent1">
                    <a:lumMod val="75000"/>
                  </a:schemeClr>
                </a:solidFill>
              </a:rPr>
              <a:t>Karneval na ledě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D802FF-FEAA-4531-90CC-41E42C624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111308"/>
            <a:ext cx="5219700" cy="685800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KDY: NEDĚLE 25.3.2018, OD 10,15 HOD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E290A7AB-181E-423D-8200-A9B5304405A2}"/>
              </a:ext>
            </a:extLst>
          </p:cNvPr>
          <p:cNvSpPr txBox="1">
            <a:spLocks/>
          </p:cNvSpPr>
          <p:nvPr/>
        </p:nvSpPr>
        <p:spPr>
          <a:xfrm>
            <a:off x="304800" y="2628902"/>
            <a:ext cx="5219700" cy="53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KDE: MINI WERK ARÉNA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EB1BDE6-3E64-4A36-8636-FD859982510A}"/>
              </a:ext>
            </a:extLst>
          </p:cNvPr>
          <p:cNvSpPr txBox="1">
            <a:spLocks/>
          </p:cNvSpPr>
          <p:nvPr/>
        </p:nvSpPr>
        <p:spPr>
          <a:xfrm>
            <a:off x="444500" y="3835401"/>
            <a:ext cx="11747500" cy="53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>
                <a:solidFill>
                  <a:schemeClr val="accent1">
                    <a:lumMod val="75000"/>
                  </a:schemeClr>
                </a:solidFill>
              </a:rPr>
              <a:t>S SEBOU: KOSTÝM (DBEJTE PŘI VÝBĚRU NA BEZPEČNOST, DÉLKA SUKÝNEK, ODPADÁVAJÍCÍ PRVKY KOSTÝMŮ…)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F537091-F996-4B55-A73A-BC3C1045CF8B}"/>
              </a:ext>
            </a:extLst>
          </p:cNvPr>
          <p:cNvSpPr txBox="1">
            <a:spLocks/>
          </p:cNvSpPr>
          <p:nvPr/>
        </p:nvSpPr>
        <p:spPr>
          <a:xfrm>
            <a:off x="876300" y="4305304"/>
            <a:ext cx="10820400" cy="53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>
                <a:solidFill>
                  <a:srgbClr val="0070C0"/>
                </a:solidFill>
              </a:rPr>
              <a:t>KARNEVAL JE ZAKONČENÍM KURZŮ BRUSLENÍ. KURZISTÉ OBDRŽÍ LEDOVÉ VYSVĚDČENÍ (TAKÉ DOSPĚLÍ </a:t>
            </a:r>
            <a:r>
              <a:rPr lang="cs-CZ" sz="1700" b="1" dirty="0">
                <a:solidFill>
                  <a:srgbClr val="0070C0"/>
                </a:solidFill>
                <a:sym typeface="Wingdings" panose="05000000000000000000" pitchFamily="2" charset="2"/>
              </a:rPr>
              <a:t> )</a:t>
            </a:r>
            <a:endParaRPr lang="cs-CZ" sz="17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5F0704-E4E4-42A4-B7F4-05075CB0F862}"/>
              </a:ext>
            </a:extLst>
          </p:cNvPr>
          <p:cNvSpPr txBox="1"/>
          <p:nvPr/>
        </p:nvSpPr>
        <p:spPr>
          <a:xfrm>
            <a:off x="5372100" y="1634859"/>
            <a:ext cx="6819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chemeClr val="accent4">
                    <a:lumMod val="75000"/>
                  </a:schemeClr>
                </a:solidFill>
              </a:rPr>
              <a:t>PRO: ŠB 4-5 LET</a:t>
            </a:r>
          </a:p>
          <a:p>
            <a:r>
              <a:rPr lang="cs-CZ" sz="2500" b="1" dirty="0">
                <a:solidFill>
                  <a:schemeClr val="accent4">
                    <a:lumMod val="75000"/>
                  </a:schemeClr>
                </a:solidFill>
              </a:rPr>
              <a:t>         ŠB MLÁDEŽ DO 15 LET</a:t>
            </a:r>
          </a:p>
          <a:p>
            <a:r>
              <a:rPr lang="cs-CZ" sz="2500" b="1" dirty="0">
                <a:solidFill>
                  <a:schemeClr val="accent4">
                    <a:lumMod val="75000"/>
                  </a:schemeClr>
                </a:solidFill>
              </a:rPr>
              <a:t>         KURZ BRUSLENÍ DOSPĚLÍ</a:t>
            </a:r>
          </a:p>
          <a:p>
            <a:r>
              <a:rPr lang="cs-CZ" sz="2500" b="1" dirty="0">
                <a:solidFill>
                  <a:schemeClr val="accent4">
                    <a:lumMod val="75000"/>
                  </a:schemeClr>
                </a:solidFill>
              </a:rPr>
              <a:t>         ZÁVODNÍCI 1., 2., 3. DRUŽSTVO      </a:t>
            </a:r>
          </a:p>
          <a:p>
            <a:r>
              <a:rPr lang="cs-CZ" sz="2500" b="1" dirty="0">
                <a:solidFill>
                  <a:schemeClr val="accent4">
                    <a:lumMod val="75000"/>
                  </a:schemeClr>
                </a:solidFill>
              </a:rPr>
              <a:t>         ZÁKLADNA</a:t>
            </a:r>
          </a:p>
        </p:txBody>
      </p:sp>
      <p:pic>
        <p:nvPicPr>
          <p:cNvPr id="1028" name="Picture 4" descr="Výsledek obrázku pro animals on skates">
            <a:extLst>
              <a:ext uri="{FF2B5EF4-FFF2-40B4-BE49-F238E27FC236}">
                <a16:creationId xmlns:a16="http://schemas.microsoft.com/office/drawing/2014/main" id="{DC85F229-D3B6-4EEC-A8CB-52BB90E4D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6" t="3519" r="5645" b="53889"/>
          <a:stretch/>
        </p:blipFill>
        <p:spPr bwMode="auto">
          <a:xfrm>
            <a:off x="10468916" y="1117074"/>
            <a:ext cx="1138884" cy="17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animals on skates">
            <a:extLst>
              <a:ext uri="{FF2B5EF4-FFF2-40B4-BE49-F238E27FC236}">
                <a16:creationId xmlns:a16="http://schemas.microsoft.com/office/drawing/2014/main" id="{BB9B7F5D-57AD-4B29-AB61-F2B2F25CD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6" t="44074" b="9815"/>
          <a:stretch/>
        </p:blipFill>
        <p:spPr bwMode="auto">
          <a:xfrm>
            <a:off x="4800600" y="4553405"/>
            <a:ext cx="1005201" cy="13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nimals on skates">
            <a:extLst>
              <a:ext uri="{FF2B5EF4-FFF2-40B4-BE49-F238E27FC236}">
                <a16:creationId xmlns:a16="http://schemas.microsoft.com/office/drawing/2014/main" id="{F106B921-A248-458C-9E18-9D498549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68" y="4665812"/>
            <a:ext cx="1100631" cy="14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2B2BBB7-9577-485F-BD0A-902EDA4E4601}"/>
              </a:ext>
            </a:extLst>
          </p:cNvPr>
          <p:cNvSpPr txBox="1"/>
          <p:nvPr/>
        </p:nvSpPr>
        <p:spPr>
          <a:xfrm>
            <a:off x="4984750" y="6433357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cap="all" dirty="0"/>
              <a:t>ŠB 4-5 let: Po karnevalu se budou v trenérské šatně vracet brusle</a:t>
            </a:r>
          </a:p>
        </p:txBody>
      </p:sp>
    </p:spTree>
    <p:extLst>
      <p:ext uri="{BB962C8B-B14F-4D97-AF65-F5344CB8AC3E}">
        <p14:creationId xmlns:p14="http://schemas.microsoft.com/office/powerpoint/2010/main" val="407917867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20</TotalTime>
  <Words>88</Words>
  <Application>Microsoft Office PowerPoint</Application>
  <PresentationFormat>Širokoúhlá obrazovka</PresentationFormat>
  <Paragraphs>11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</vt:lpstr>
      <vt:lpstr>Kondenzační stopa</vt:lpstr>
      <vt:lpstr>Karneval na ledě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Karneval na ledě</dc:title>
  <dc:creator>Markéta Gajdzicová</dc:creator>
  <cp:lastModifiedBy>Markéta Gajdzicová</cp:lastModifiedBy>
  <cp:revision>6</cp:revision>
  <dcterms:created xsi:type="dcterms:W3CDTF">2018-03-19T06:59:53Z</dcterms:created>
  <dcterms:modified xsi:type="dcterms:W3CDTF">2018-03-19T07:20:11Z</dcterms:modified>
</cp:coreProperties>
</file>